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17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0" r:id="rId27"/>
    <p:sldId id="282" r:id="rId28"/>
    <p:sldId id="318" r:id="rId29"/>
    <p:sldId id="314" r:id="rId30"/>
    <p:sldId id="283" r:id="rId31"/>
    <p:sldId id="319" r:id="rId32"/>
    <p:sldId id="320" r:id="rId33"/>
    <p:sldId id="284" r:id="rId34"/>
    <p:sldId id="285" r:id="rId35"/>
    <p:sldId id="286" r:id="rId36"/>
    <p:sldId id="287" r:id="rId37"/>
    <p:sldId id="315" r:id="rId38"/>
    <p:sldId id="316" r:id="rId39"/>
    <p:sldId id="288" r:id="rId40"/>
    <p:sldId id="289" r:id="rId41"/>
    <p:sldId id="292" r:id="rId42"/>
    <p:sldId id="293" r:id="rId43"/>
    <p:sldId id="290" r:id="rId44"/>
    <p:sldId id="291" r:id="rId45"/>
    <p:sldId id="321" r:id="rId46"/>
    <p:sldId id="294" r:id="rId47"/>
    <p:sldId id="295" r:id="rId48"/>
    <p:sldId id="296" r:id="rId49"/>
    <p:sldId id="297" r:id="rId50"/>
    <p:sldId id="298" r:id="rId51"/>
    <p:sldId id="299" r:id="rId52"/>
    <p:sldId id="300" r:id="rId53"/>
    <p:sldId id="301" r:id="rId54"/>
    <p:sldId id="302" r:id="rId55"/>
    <p:sldId id="303" r:id="rId56"/>
    <p:sldId id="304" r:id="rId57"/>
    <p:sldId id="305" r:id="rId58"/>
    <p:sldId id="306" r:id="rId59"/>
    <p:sldId id="307" r:id="rId60"/>
    <p:sldId id="308" r:id="rId61"/>
    <p:sldId id="309" r:id="rId62"/>
    <p:sldId id="310" r:id="rId63"/>
    <p:sldId id="311" r:id="rId6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2800"/>
    <a:srgbClr val="743A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A86C-32FB-4837-86B1-EC713609A44D}" type="datetimeFigureOut">
              <a:rPr lang="zh-TW" altLang="en-US" smtClean="0"/>
              <a:pPr/>
              <a:t>2009/3/27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7616-90DC-4CCE-B3B7-3D19311283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A86C-32FB-4837-86B1-EC713609A44D}" type="datetimeFigureOut">
              <a:rPr lang="zh-TW" altLang="en-US" smtClean="0"/>
              <a:pPr/>
              <a:t>2009/3/27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7616-90DC-4CCE-B3B7-3D19311283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A86C-32FB-4837-86B1-EC713609A44D}" type="datetimeFigureOut">
              <a:rPr lang="zh-TW" altLang="en-US" smtClean="0"/>
              <a:pPr/>
              <a:t>2009/3/27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7616-90DC-4CCE-B3B7-3D19311283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A86C-32FB-4837-86B1-EC713609A44D}" type="datetimeFigureOut">
              <a:rPr lang="zh-TW" altLang="en-US" smtClean="0"/>
              <a:pPr/>
              <a:t>2009/3/27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7616-90DC-4CCE-B3B7-3D19311283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A86C-32FB-4837-86B1-EC713609A44D}" type="datetimeFigureOut">
              <a:rPr lang="zh-TW" altLang="en-US" smtClean="0"/>
              <a:pPr/>
              <a:t>2009/3/27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7616-90DC-4CCE-B3B7-3D19311283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A86C-32FB-4837-86B1-EC713609A44D}" type="datetimeFigureOut">
              <a:rPr lang="zh-TW" altLang="en-US" smtClean="0"/>
              <a:pPr/>
              <a:t>2009/3/27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7616-90DC-4CCE-B3B7-3D19311283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A86C-32FB-4837-86B1-EC713609A44D}" type="datetimeFigureOut">
              <a:rPr lang="zh-TW" altLang="en-US" smtClean="0"/>
              <a:pPr/>
              <a:t>2009/3/27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7616-90DC-4CCE-B3B7-3D19311283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A86C-32FB-4837-86B1-EC713609A44D}" type="datetimeFigureOut">
              <a:rPr lang="zh-TW" altLang="en-US" smtClean="0"/>
              <a:pPr/>
              <a:t>2009/3/27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7616-90DC-4CCE-B3B7-3D19311283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A86C-32FB-4837-86B1-EC713609A44D}" type="datetimeFigureOut">
              <a:rPr lang="zh-TW" altLang="en-US" smtClean="0"/>
              <a:pPr/>
              <a:t>2009/3/27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7616-90DC-4CCE-B3B7-3D19311283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A86C-32FB-4837-86B1-EC713609A44D}" type="datetimeFigureOut">
              <a:rPr lang="zh-TW" altLang="en-US" smtClean="0"/>
              <a:pPr/>
              <a:t>2009/3/27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7616-90DC-4CCE-B3B7-3D19311283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A86C-32FB-4837-86B1-EC713609A44D}" type="datetimeFigureOut">
              <a:rPr lang="zh-TW" altLang="en-US" smtClean="0"/>
              <a:pPr/>
              <a:t>2009/3/27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7616-90DC-4CCE-B3B7-3D19311283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9A86C-32FB-4837-86B1-EC713609A44D}" type="datetimeFigureOut">
              <a:rPr lang="zh-TW" altLang="en-US" smtClean="0"/>
              <a:pPr/>
              <a:t>2009/3/27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37616-90DC-4CCE-B3B7-3D19311283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200026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奇異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的愛，怎能如此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主我神，為我受死？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奇異的愛，怎能如此，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我主我神，竟為我死。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428596" y="214290"/>
            <a:ext cx="7929618" cy="200026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2.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我主離開  天上寶座榮華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無限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恩惠  白白賜下， 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謙卑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虛已，顯彰慈愛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流血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救贖  亞當後代，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428596" y="214290"/>
            <a:ext cx="7929618" cy="200026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恩典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憐愛，無涯無邊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罪人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像我，竟蒙厚愛。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奇異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的愛，怎能如此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主我神，竟為我死。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200026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3.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我靈受困，多年在牢獄中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被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罪包圍，黑暗重重；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眼發出  復活榮光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靈甦醒，滿室光明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!</a:t>
            </a:r>
            <a:endParaRPr lang="zh-TW" altLang="en-US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428596" y="214290"/>
            <a:ext cx="7929618" cy="200026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枷鎖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脫落，心靈獲釋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就起來 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跟隨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主行。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奇異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的愛，怎能如此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主我神，竟為我死。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428596" y="214290"/>
            <a:ext cx="7929618" cy="200026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4.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不再定罪，心中除盡憂愁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；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擁有主  並祂所有。 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內生活  讓祂居首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穿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起義袍  聖潔無垢；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428596" y="214290"/>
            <a:ext cx="7929618" cy="200026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坦然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無懼 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到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寶座前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藉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主救贖，獲得冠冕。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奇異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的愛，怎能如此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主我神，竟為我死。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1500166" y="1285860"/>
            <a:ext cx="5715040" cy="1928826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禱     </a:t>
            </a: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告</a:t>
            </a: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00298" y="2285992"/>
            <a:ext cx="3643338" cy="785818"/>
          </a:xfrm>
          <a:prstGeom prst="rect">
            <a:avLst/>
          </a:prstGeom>
          <a:solidFill>
            <a:srgbClr val="743A00"/>
          </a:solidFill>
        </p:spPr>
        <p:txBody>
          <a:bodyPr vert="horz" lIns="91440" tIns="46800" rIns="91440" bIns="82800" rtlCol="0" anchor="t" anchorCtr="0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張惠良牧師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1500166" y="1285860"/>
            <a:ext cx="5715040" cy="1928826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記念</a:t>
            </a: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追思</a:t>
            </a: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00298" y="2285992"/>
            <a:ext cx="3643338" cy="785818"/>
          </a:xfrm>
          <a:prstGeom prst="rect">
            <a:avLst/>
          </a:prstGeom>
          <a:solidFill>
            <a:srgbClr val="743A00"/>
          </a:solidFill>
        </p:spPr>
        <p:txBody>
          <a:bodyPr vert="horz" lIns="91440" tIns="46800" rIns="91440" bIns="82800" rtlCol="0" anchor="t" anchorCtr="0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呂榮輝牧師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1500166" y="1285860"/>
            <a:ext cx="5715040" cy="1928826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獻     </a:t>
            </a: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詩</a:t>
            </a: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000232" y="2285992"/>
            <a:ext cx="4643470" cy="785818"/>
          </a:xfrm>
          <a:prstGeom prst="rect">
            <a:avLst/>
          </a:prstGeom>
          <a:solidFill>
            <a:srgbClr val="743A00"/>
          </a:solidFill>
        </p:spPr>
        <p:txBody>
          <a:bodyPr vert="horz" lIns="91440" tIns="46800" rIns="91440" bIns="82800" rtlCol="0" anchor="t" anchorCtr="0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我要盡一生服事主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500166" y="1285860"/>
            <a:ext cx="5715040" cy="1143008"/>
          </a:xfrm>
          <a:solidFill>
            <a:srgbClr val="743A00">
              <a:alpha val="11000"/>
            </a:srgbClr>
          </a:solidFill>
        </p:spPr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502800"/>
                </a:solidFill>
                <a:ea typeface="標楷體" pitchFamily="65" charset="-120"/>
              </a:rPr>
              <a:t>序</a:t>
            </a:r>
            <a:r>
              <a:rPr lang="en-US" sz="6000" b="1" dirty="0" smtClean="0">
                <a:solidFill>
                  <a:srgbClr val="502800"/>
                </a:solidFill>
                <a:ea typeface="標楷體" pitchFamily="65" charset="-120"/>
              </a:rPr>
              <a:t>     </a:t>
            </a:r>
            <a:r>
              <a:rPr lang="zh-TW" altLang="en-US" sz="6000" b="1" dirty="0" smtClean="0">
                <a:solidFill>
                  <a:srgbClr val="502800"/>
                </a:solidFill>
                <a:ea typeface="標楷體" pitchFamily="65" charset="-120"/>
              </a:rPr>
              <a:t>樂</a:t>
            </a:r>
            <a:endParaRPr lang="zh-TW" altLang="en-US" sz="6000" b="1" dirty="0">
              <a:solidFill>
                <a:srgbClr val="502800"/>
              </a:solidFill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357322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1.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每天我活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要與主同行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/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無論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何往我必跟隨祂引領；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祂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要牽我手，祂確實知道，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祂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的恩典夠我用。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357322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2.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每天我活，我要與主同語，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要用祈禱敬拜來親近祂；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祂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聽我求，又安慰我，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祂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慈愛與我同在。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哈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利路亞！哈利路亞！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心用榮耀讚美歌頌。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哈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利路亞！哈利路亞！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要盡一生服事主。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357322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3.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每天我活，就要歌頌我主，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要揚聲頌讚榮耀祂的名；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聲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清澈響亮，我要來頌讚，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宣揚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祂無比大愛。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哈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利路亞！哈利路亞！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心用榮耀讚美歌頌。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428596" y="214290"/>
            <a:ext cx="7929618" cy="1714512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哈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利路亞！哈利路亞！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要盡一生服事主。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要服事生命的救主。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2571744"/>
            <a:ext cx="8229600" cy="1185858"/>
          </a:xfrm>
        </p:spPr>
        <p:txBody>
          <a:bodyPr/>
          <a:lstStyle/>
          <a:p>
            <a:pPr algn="ctr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約十一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24-25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、羅十四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啟十四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13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、林前十五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52,54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1500166" y="1285860"/>
            <a:ext cx="5715040" cy="1143008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宣     召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3"/>
          <p:cNvSpPr txBox="1">
            <a:spLocks/>
          </p:cNvSpPr>
          <p:nvPr/>
        </p:nvSpPr>
        <p:spPr>
          <a:xfrm>
            <a:off x="1500166" y="1285860"/>
            <a:ext cx="5715040" cy="2214578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讀     </a:t>
            </a: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經</a:t>
            </a: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9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zh-TW" altLang="en-US" sz="3500" dirty="0" smtClean="0"/>
              <a:t>杜百加牧師</a:t>
            </a:r>
            <a:endParaRPr lang="en-US" altLang="zh-TW" sz="35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2143108" y="2143116"/>
            <a:ext cx="4643470" cy="714380"/>
          </a:xfrm>
          <a:prstGeom prst="rect">
            <a:avLst/>
          </a:prstGeom>
          <a:solidFill>
            <a:srgbClr val="743A00"/>
          </a:solidFill>
        </p:spPr>
        <p:txBody>
          <a:bodyPr vert="horz" lIns="91440" tIns="46800" rIns="91440" bIns="82800" rtlCol="0" anchor="t" anchorCtr="0">
            <a:normAutofit fontScale="8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提摩太後書四章</a:t>
            </a:r>
            <a:r>
              <a:rPr lang="en-US" altLang="zh-TW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17-19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428596" y="214290"/>
            <a:ext cx="7929618" cy="1928826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惟有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主站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在我旁邊，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加給我力量，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使福音被我盡都傳明，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叫外邦人都聽見。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928826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我也從獅子口裡被救出來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主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必救我脫離諸般的兇惡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也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必救我進他的天國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願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榮耀歸給他，直到永永遠遠。阿們。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1500166" y="1285860"/>
            <a:ext cx="5715040" cy="2214578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證     </a:t>
            </a: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道</a:t>
            </a: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9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zh-TW" altLang="en-US" sz="3500" dirty="0" smtClean="0"/>
              <a:t>周學信院長</a:t>
            </a:r>
            <a:endParaRPr lang="en-US" altLang="zh-TW" sz="35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500298" y="2143116"/>
            <a:ext cx="3643338" cy="714380"/>
          </a:xfrm>
          <a:prstGeom prst="rect">
            <a:avLst/>
          </a:prstGeom>
          <a:solidFill>
            <a:srgbClr val="743A00"/>
          </a:solidFill>
        </p:spPr>
        <p:txBody>
          <a:bodyPr vert="horz" lIns="91440" tIns="46800" rIns="91440" bIns="82800" rtlCol="0" anchor="t" anchorCtr="0">
            <a:normAutofit fontScale="90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主站在我旁邊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1500166" y="1285860"/>
            <a:ext cx="5715040" cy="2214578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奉     </a:t>
            </a: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獻</a:t>
            </a: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9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zh-TW" altLang="en-US" sz="3500" dirty="0" smtClean="0"/>
              <a:t>聖法蘭西斯的禱告</a:t>
            </a:r>
            <a:endParaRPr lang="en-US" altLang="zh-TW" sz="35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143108" y="2143116"/>
            <a:ext cx="4429156" cy="714380"/>
          </a:xfrm>
          <a:prstGeom prst="rect">
            <a:avLst/>
          </a:prstGeom>
          <a:solidFill>
            <a:srgbClr val="743A00"/>
          </a:solidFill>
        </p:spPr>
        <p:txBody>
          <a:bodyPr vert="horz" lIns="91440" tIns="46800" rIns="91440" bIns="82800" rtlCol="0" anchor="t" anchorCtr="0">
            <a:normAutofit fontScale="90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為「泰樂教育基金」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1.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使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我作祢和平之子，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在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憎恨之處播下祢的愛，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在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傷痕之處播下祢寬恕，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在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懷疑之處播下信心。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喔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，主啊  使我少為自己求，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求受安慰，但求安慰人，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求被瞭解，但求瞭解人，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求愛，但求全心付出愛。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2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使我作祢和平之子，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在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絕望之處播下祢盼望，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428604"/>
            <a:ext cx="7643866" cy="2428892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司會：復活在我，生命也在我。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/>
            </a:r>
            <a:b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   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信我的人雖然死了，也必復活。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/>
            </a:r>
            <a:b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會眾：凡活著信我的人必永遠不死。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在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幽暗之處播下祢光明，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在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憂愁之處播下喜樂。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喔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，主啊  使我少為自己求，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求受安慰，但求安慰人，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求被瞭解，但求瞭解人，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求愛，但求全心付出愛。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3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使我作祢和平之子，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在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赦免時我們便蒙赦免，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28588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在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捨去時我們便有所得，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迎接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死亡時我們便進入永生。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1500166" y="1285860"/>
            <a:ext cx="5715040" cy="1928826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奉獻禱告</a:t>
            </a: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00298" y="2285992"/>
            <a:ext cx="3643338" cy="785818"/>
          </a:xfrm>
          <a:prstGeom prst="rect">
            <a:avLst/>
          </a:prstGeom>
          <a:solidFill>
            <a:srgbClr val="743A00"/>
          </a:solidFill>
        </p:spPr>
        <p:txBody>
          <a:bodyPr vert="horz" lIns="91440" tIns="46800" rIns="91440" bIns="82800" rtlCol="0" anchor="t" anchorCtr="0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金基文</a:t>
            </a: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牧師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1500166" y="1285860"/>
            <a:ext cx="5715040" cy="2643206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牧者</a:t>
            </a: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見證</a:t>
            </a: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00298" y="2285992"/>
            <a:ext cx="3643338" cy="1285884"/>
          </a:xfrm>
          <a:prstGeom prst="rect">
            <a:avLst/>
          </a:prstGeom>
          <a:solidFill>
            <a:srgbClr val="743A00"/>
          </a:solidFill>
        </p:spPr>
        <p:txBody>
          <a:bodyPr vert="horz" lIns="91440" tIns="46800" rIns="91440" bIns="82800" rtlCol="0" anchor="t" anchorCtr="0">
            <a:normAutofit fontScale="90000" lnSpcReduction="10000"/>
          </a:bodyPr>
          <a:lstStyle/>
          <a:p>
            <a:pPr algn="ctr">
              <a:spcBef>
                <a:spcPct val="0"/>
              </a:spcBef>
            </a:pP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汪質彬</a:t>
            </a: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牧師</a:t>
            </a:r>
            <a:endParaRPr lang="en-US" altLang="zh-TW" sz="4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彭  超</a:t>
            </a: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牧師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1500166" y="1285860"/>
            <a:ext cx="5715040" cy="2214578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佳美腳</a:t>
            </a: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蹤</a:t>
            </a: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9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n-US" altLang="zh-TW" sz="3500" dirty="0" smtClean="0"/>
              <a:t>Don </a:t>
            </a:r>
            <a:r>
              <a:rPr lang="en-US" altLang="zh-TW" sz="3500" dirty="0" err="1" smtClean="0"/>
              <a:t>Wyrtzen</a:t>
            </a:r>
            <a:endParaRPr lang="en-US" altLang="zh-TW" sz="35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500166" y="2143116"/>
            <a:ext cx="5643602" cy="714380"/>
          </a:xfrm>
          <a:prstGeom prst="rect">
            <a:avLst/>
          </a:prstGeom>
          <a:solidFill>
            <a:srgbClr val="743A00"/>
          </a:solidFill>
        </p:spPr>
        <p:txBody>
          <a:bodyPr vert="horz" lIns="91440" tIns="46800" rIns="91440" bIns="82800" rtlCol="0" anchor="t" anchorCtr="0">
            <a:normAutofit fontScale="90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終於歸家</a:t>
            </a:r>
            <a:r>
              <a:rPr lang="en-US" altLang="zh-TW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(Finally Home)</a:t>
            </a:r>
            <a:endParaRPr lang="zh-TW" altLang="en-US" sz="4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1500166" y="1285860"/>
            <a:ext cx="5715040" cy="1928826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家屬</a:t>
            </a: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見證</a:t>
            </a: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00298" y="2285992"/>
            <a:ext cx="3643338" cy="785818"/>
          </a:xfrm>
          <a:prstGeom prst="rect">
            <a:avLst/>
          </a:prstGeom>
          <a:solidFill>
            <a:srgbClr val="743A00"/>
          </a:solidFill>
        </p:spPr>
        <p:txBody>
          <a:bodyPr vert="horz" lIns="91440" tIns="46800" rIns="91440" bIns="82800" rtlCol="0" anchor="t" anchorCtr="0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戴繼宗牧師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1500166" y="1285860"/>
            <a:ext cx="5715040" cy="1928826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使命</a:t>
            </a: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傳承</a:t>
            </a: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00298" y="2285992"/>
            <a:ext cx="3643338" cy="785818"/>
          </a:xfrm>
          <a:prstGeom prst="rect">
            <a:avLst/>
          </a:prstGeom>
          <a:solidFill>
            <a:srgbClr val="743A00"/>
          </a:solidFill>
        </p:spPr>
        <p:txBody>
          <a:bodyPr vert="horz" lIns="91440" tIns="46800" rIns="91440" bIns="82800" rtlCol="0" anchor="t" anchorCtr="0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遍傳各方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428604"/>
            <a:ext cx="7929618" cy="2428892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司會：我們若活著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  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是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為主而活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；若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死了，是為主而死。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會眾：所以，我們或活或死總是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主的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人。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64307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1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我須去傳福音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在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遠近各城鄉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任何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處都需要主恩光；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64307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千萬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人迷路羊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主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慈愛久仰望，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須去把福音廣傳揚。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2071702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須去各城鄉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須去快傳揚，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直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等到主救恩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傳遍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了各地方。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64307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2.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主差我到各鄉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雖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危難我必往，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顧不得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講安舒享平康；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64307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世上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人雖看我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太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執迷過愚妄，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只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求得主喜悅滿我望。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2071702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須去各城鄉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須去快傳揚，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直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等到主救恩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傳遍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了各地方。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64307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3.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眾聖徒偏自欺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求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世福享安逸，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靡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歲月耗財力有何益；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64307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要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儆醒要克己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罪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中樂全抛棄，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為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耶穌作見証在各地。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2071702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須去各城鄉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須去快傳揚，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直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等到主救恩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傳遍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了各地方。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64307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4.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另外有迷路羊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耶穌來尋覓，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快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去報好信息莫遲疑；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428604"/>
            <a:ext cx="7643866" cy="2428892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司會：在主裡面而死的人有福了。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會眾：他們息了自己的勞苦，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作工的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果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效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  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也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隨著他們。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164307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主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差我到各地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把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他們全招集，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領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各人都回到父家裏。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2071702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無人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去的地方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我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要去傳福音，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使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普世眾罪人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都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得知主救恩。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1500166" y="1285860"/>
            <a:ext cx="5715040" cy="1928826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祝    </a:t>
            </a: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禱</a:t>
            </a: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00298" y="2285992"/>
            <a:ext cx="3643338" cy="785818"/>
          </a:xfrm>
          <a:prstGeom prst="rect">
            <a:avLst/>
          </a:prstGeom>
          <a:solidFill>
            <a:srgbClr val="743A00"/>
          </a:solidFill>
        </p:spPr>
        <p:txBody>
          <a:bodyPr vert="horz" lIns="91440" tIns="46800" rIns="91440" bIns="82800" rtlCol="0" anchor="t" anchorCtr="0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rPr>
              <a:t>殷福鴻牧師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1500166" y="1285860"/>
            <a:ext cx="5715040" cy="1143008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殿    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428604"/>
            <a:ext cx="7643866" cy="3500462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司會：號筒要響，死人要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復活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  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成為不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朽壞的，我們也要改變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。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會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眾：這必朽壞的既變成不朽壞的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這必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    死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的既變成不死的，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那時經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上所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記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  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死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被得勝吞滅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的話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就應驗了。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1500166" y="1285860"/>
            <a:ext cx="5715040" cy="1928826"/>
          </a:xfrm>
          <a:prstGeom prst="rect">
            <a:avLst/>
          </a:prstGeom>
          <a:solidFill>
            <a:srgbClr val="743A00">
              <a:alpha val="11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頌     </a:t>
            </a:r>
            <a:r>
              <a:rPr lang="zh-TW" altLang="en-US" sz="6000" b="1" dirty="0" smtClean="0">
                <a:solidFill>
                  <a:srgbClr val="502800"/>
                </a:solidFill>
                <a:latin typeface="+mj-lt"/>
                <a:ea typeface="標楷體" pitchFamily="65" charset="-120"/>
                <a:cs typeface="+mj-cs"/>
              </a:rPr>
              <a:t>讚</a:t>
            </a: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US" altLang="zh-TW" sz="6000" b="1" dirty="0" smtClean="0">
              <a:solidFill>
                <a:srgbClr val="502800"/>
              </a:solidFill>
              <a:latin typeface="+mj-lt"/>
              <a:ea typeface="標楷體" pitchFamily="65" charset="-120"/>
              <a:cs typeface="+mj-cs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0298" y="2285992"/>
            <a:ext cx="3643338" cy="785818"/>
          </a:xfrm>
          <a:solidFill>
            <a:srgbClr val="743A00"/>
          </a:solidFill>
        </p:spPr>
        <p:txBody>
          <a:bodyPr tIns="46800" bIns="82800" anchor="t" anchorCtr="0">
            <a:normAutofit fontScale="90000"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怎能</a:t>
            </a:r>
            <a:r>
              <a:rPr lang="zh-TW" altLang="en-US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如此</a:t>
            </a:r>
            <a:endParaRPr lang="zh-TW" altLang="en-US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428596" y="214290"/>
            <a:ext cx="7929618" cy="2000264"/>
          </a:xfrm>
          <a:prstGeom prst="rect">
            <a:avLst/>
          </a:prstGeom>
          <a:solidFill>
            <a:srgbClr val="743A00">
              <a:alpha val="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1.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怎能如此  像我這樣罪人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也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蒙寶血  救贖大恩？</a:t>
            </a:r>
            <a:b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為我受  痛苦鞭傷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，</a:t>
            </a:r>
            <a:endParaRPr lang="en-US" altLang="zh-TW" sz="32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也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為我死  在十架上</a:t>
            </a:r>
            <a:r>
              <a:rPr lang="en-US" altLang="zh-TW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?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502800"/>
              </a:solidFill>
              <a:effectLst/>
              <a:uLnTx/>
              <a:uFillTx/>
              <a:latin typeface="+mj-lt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801</Words>
  <Application>Microsoft Office PowerPoint</Application>
  <PresentationFormat>如螢幕大小 (4:3)</PresentationFormat>
  <Paragraphs>130</Paragraphs>
  <Slides>63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63</vt:i4>
      </vt:variant>
    </vt:vector>
  </HeadingPairs>
  <TitlesOfParts>
    <vt:vector size="64" baseType="lpstr">
      <vt:lpstr>Office 佈景主題</vt:lpstr>
      <vt:lpstr>投影片 1</vt:lpstr>
      <vt:lpstr>序     樂</vt:lpstr>
      <vt:lpstr>投影片 3</vt:lpstr>
      <vt:lpstr>投影片 4</vt:lpstr>
      <vt:lpstr>投影片 5</vt:lpstr>
      <vt:lpstr>投影片 6</vt:lpstr>
      <vt:lpstr>投影片 7</vt:lpstr>
      <vt:lpstr>怎能如此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  <vt:lpstr>投影片 23</vt:lpstr>
      <vt:lpstr>投影片 24</vt:lpstr>
      <vt:lpstr>投影片 25</vt:lpstr>
      <vt:lpstr>投影片 26</vt:lpstr>
      <vt:lpstr>投影片 27</vt:lpstr>
      <vt:lpstr>投影片 28</vt:lpstr>
      <vt:lpstr>投影片 29</vt:lpstr>
      <vt:lpstr>投影片 30</vt:lpstr>
      <vt:lpstr>投影片 31</vt:lpstr>
      <vt:lpstr>投影片 32</vt:lpstr>
      <vt:lpstr>投影片 33</vt:lpstr>
      <vt:lpstr>投影片 34</vt:lpstr>
      <vt:lpstr>投影片 35</vt:lpstr>
      <vt:lpstr>投影片 36</vt:lpstr>
      <vt:lpstr>投影片 37</vt:lpstr>
      <vt:lpstr>投影片 38</vt:lpstr>
      <vt:lpstr>投影片 39</vt:lpstr>
      <vt:lpstr>投影片 40</vt:lpstr>
      <vt:lpstr>投影片 41</vt:lpstr>
      <vt:lpstr>投影片 42</vt:lpstr>
      <vt:lpstr>投影片 43</vt:lpstr>
      <vt:lpstr>投影片 44</vt:lpstr>
      <vt:lpstr>投影片 45</vt:lpstr>
      <vt:lpstr>投影片 46</vt:lpstr>
      <vt:lpstr>投影片 47</vt:lpstr>
      <vt:lpstr>投影片 48</vt:lpstr>
      <vt:lpstr>投影片 49</vt:lpstr>
      <vt:lpstr>投影片 50</vt:lpstr>
      <vt:lpstr>投影片 51</vt:lpstr>
      <vt:lpstr>投影片 52</vt:lpstr>
      <vt:lpstr>投影片 53</vt:lpstr>
      <vt:lpstr>投影片 54</vt:lpstr>
      <vt:lpstr>投影片 55</vt:lpstr>
      <vt:lpstr>投影片 56</vt:lpstr>
      <vt:lpstr>投影片 57</vt:lpstr>
      <vt:lpstr>投影片 58</vt:lpstr>
      <vt:lpstr>投影片 59</vt:lpstr>
      <vt:lpstr>投影片 60</vt:lpstr>
      <vt:lpstr>投影片 61</vt:lpstr>
      <vt:lpstr>投影片 62</vt:lpstr>
      <vt:lpstr>投影片 63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戴紹曾牧師  James Hudson Taylor III</dc:title>
  <dc:creator>user</dc:creator>
  <cp:lastModifiedBy>user</cp:lastModifiedBy>
  <cp:revision>40</cp:revision>
  <dcterms:created xsi:type="dcterms:W3CDTF">2009-03-26T01:21:48Z</dcterms:created>
  <dcterms:modified xsi:type="dcterms:W3CDTF">2009-03-27T09:38:36Z</dcterms:modified>
</cp:coreProperties>
</file>